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99E74-F1FE-4A2F-920D-255A8BDE8D84}" v="188" dt="2023-03-08T21:23:45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23DA8-C94D-4897-B552-5A97DD614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F44FF0-A644-49E8-A91A-118BAB63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632CB-A899-4AF7-B0D1-F33E6DB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6D984-B803-435C-BCF5-4BBAC713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92CF-9214-4B13-98B7-F4CAB957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57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DAB7-A2E6-4A47-B278-99F8F531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751AE4-CA07-4AA4-955A-A3138A38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4929E-898F-42A0-8E2D-6683777E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1B5C4-7ED8-4576-B2E9-1DD6B2B6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58ECE-66E6-4606-932A-AE549356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848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A4D404-B787-470F-ABF0-E69AAA747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9A8368-F5A5-4EAA-B0B8-837E8ABFB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EBA72-9C6F-4B4D-A16A-C1DEB754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C3164-13E1-4E73-82B8-CA01840D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66C00-207E-47BE-ABD1-6356D0ED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44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C90C1-DC12-4585-816B-7F995CA7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525E8-17D2-4F44-B405-8A55ADE1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0486F8-0096-44BF-8ACB-12C814FD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4895C-BAB0-461C-A3A0-338DF827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771D5-D349-4326-B034-BE55DDDD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27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043F6-9A64-47B0-AF08-C54FA3B5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2D7C8-2508-4D8D-B2DB-4EA1580B1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690BD-00EC-42F5-A4C1-8EFD0DCD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856C7-3F2E-430D-9834-94A2A8EE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F383C-5494-4803-9C41-4EEFDF77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57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638FC-0A5D-4409-B619-3EB915BF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8036A-CAD0-4976-A504-BC3F25FC0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BC9E81-15FC-4750-A089-AB8BF412C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A51CF2-5D6A-4DA8-AF6F-2E470AFD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4BFB0-B585-4357-8EFF-958C37EE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86D51F-6F6C-4188-9767-34F34D9C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7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5A965-D238-4B67-8CE2-6D0EFD67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B8313A-DF6A-47E7-B425-EE6A04F7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1DCF8F-BC50-4E05-B605-29848E81F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EDFE27-E71A-4DA2-BEAF-658115781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E64931-8BAA-49A4-AFAB-C5D979450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A508CE-8427-44A8-B7D2-EEBA668F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959ECA-69BE-464E-B720-4BCEB7BF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37764E-246D-4B22-82FA-CAE8A131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9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856CF-1265-44DC-BB56-9C3991ED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151EC7-483A-4E49-A831-C36D8CB2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EACC7-AAA5-48FE-8F0E-051D6CD1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C5351D-2E3A-41E8-83ED-523CC5A3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227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F00F79-9645-4996-A78C-D4830A3E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06438D-C7C0-40A6-860C-AF10CD2A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EAAF8D-15B1-435E-B343-EF328E59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6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C8C42-FE0E-417D-BB51-55A3CCC6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DFB6B5-C462-4288-8672-B8FC9698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2AF15A-B1A9-4076-B0A4-6A79B6DB7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8C2B9-7F38-4B1A-82D3-FB9F4BD1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88F36D-F73A-45BC-A898-EDE45077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DE0F6D-84B2-40F2-85E8-A48A0411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2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4DA17-E930-481C-88EF-8890B17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39A715-8380-48A3-A24B-A21477C83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9D6CB5-8A33-4ABE-BA5B-BD2981839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E713B2-5541-4301-8BB6-6A6A96FA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EDDF99-5D43-4BE8-AA45-5FB18AAD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5C0478-924B-4E0F-AD1D-73918CD8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58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84D2B0-C852-475E-B7EF-89C7B328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C39D16-E731-44C3-9CEE-2BF3ECF8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Editar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FDE89-10F9-4D5C-8B1C-D3D1A6B49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F27B-A933-4019-B579-D5B42C28646C}" type="datetimeFigureOut">
              <a:rPr lang="es-MX" smtClean="0"/>
              <a:t>08/03/2023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8F9778-059B-41E7-8BD0-AF199A749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B2C287-665D-482E-A12E-A4553C99E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1285-6D45-4A4C-BC72-F7266A558D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8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307BA2C7-BAD5-090A-3D96-B9D51B622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2750D7-24A8-49FA-A959-E247A4E35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es-MX" sz="8000" b="1">
                <a:cs typeface="Calibri Light"/>
              </a:rPr>
              <a:t>Barber Shop</a:t>
            </a:r>
            <a:br>
              <a:rPr lang="es-MX" sz="8000" b="1">
                <a:cs typeface="Calibri Light"/>
              </a:rPr>
            </a:br>
            <a:r>
              <a:rPr lang="es-MX" sz="8000" b="1">
                <a:cs typeface="Calibri Light"/>
              </a:rPr>
              <a:t>(Barberías)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2436C3-4762-4542-9B41-D8B4CC95F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dirty="0">
                <a:cs typeface="Calibri"/>
              </a:rPr>
              <a:t>Eduardo Pulido Ortiz</a:t>
            </a:r>
            <a:endParaRPr lang="es-MX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430577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23DA16-C094-9826-AE63-A3F825BC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s-MX" sz="7400" b="1" dirty="0">
                <a:solidFill>
                  <a:schemeClr val="bg1"/>
                </a:solidFill>
                <a:cs typeface="Calibri Light"/>
              </a:rPr>
              <a:t>¿Qué es una barbería?</a:t>
            </a:r>
            <a:endParaRPr lang="es-MX" sz="7400" b="1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6484B7-A8E5-77BE-F697-59CCB367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2000">
                <a:solidFill>
                  <a:schemeClr val="bg1"/>
                </a:solidFill>
                <a:ea typeface="+mn-lt"/>
                <a:cs typeface="+mn-lt"/>
              </a:rPr>
              <a:t>Establecimiento en el que se afeita, se corta y arregla el pelo, la barba o el bigote a los hombres.</a:t>
            </a:r>
            <a:endParaRPr lang="es-MX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9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9EC218-76F0-822F-4A0C-DBABBA13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s-MX" b="1" dirty="0">
                <a:cs typeface="Calibri Light"/>
              </a:rPr>
              <a:t>Servicios más valorados</a:t>
            </a:r>
            <a:endParaRPr lang="es-MX" b="1">
              <a:cs typeface="Calibri Light"/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ABEEA426-1EA6-B088-3F4B-698A8C7CD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31ABF8-0107-2871-B23A-4A457FEE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2000">
                <a:cs typeface="Calibri"/>
              </a:rPr>
              <a:t>Diseños de barba variados</a:t>
            </a:r>
          </a:p>
          <a:p>
            <a:pPr marL="0" indent="0">
              <a:buNone/>
            </a:pPr>
            <a:endParaRPr lang="es-MX" sz="2000">
              <a:cs typeface="Calibri"/>
            </a:endParaRPr>
          </a:p>
          <a:p>
            <a:r>
              <a:rPr lang="es-MX" sz="2000">
                <a:cs typeface="Calibri"/>
              </a:rPr>
              <a:t>Cortes de cabello variados</a:t>
            </a:r>
          </a:p>
          <a:p>
            <a:pPr marL="0" indent="0">
              <a:buNone/>
            </a:pPr>
            <a:endParaRPr lang="es-MX" sz="2000"/>
          </a:p>
          <a:p>
            <a:r>
              <a:rPr lang="es-MX" sz="2000"/>
              <a:t>Fade Style</a:t>
            </a:r>
            <a:endParaRPr lang="es-MX" sz="2000">
              <a:cs typeface="Calibri"/>
            </a:endParaRPr>
          </a:p>
          <a:p>
            <a:endParaRPr lang="es-MX" sz="2000">
              <a:cs typeface="Calibri"/>
            </a:endParaRPr>
          </a:p>
          <a:p>
            <a:r>
              <a:rPr lang="es-MX" sz="2000">
                <a:cs typeface="Calibri"/>
              </a:rPr>
              <a:t>Ritual de afeitado (Experiencia tipo spa)</a:t>
            </a:r>
          </a:p>
        </p:txBody>
      </p:sp>
    </p:spTree>
    <p:extLst>
      <p:ext uri="{BB962C8B-B14F-4D97-AF65-F5344CB8AC3E}">
        <p14:creationId xmlns:p14="http://schemas.microsoft.com/office/powerpoint/2010/main" val="22521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CBEAE3FE-27D1-EFF7-82AC-CE86DC414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C22CAC-19B4-997B-6069-5501FBCB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MX" sz="4000" b="1">
                <a:cs typeface="Calibri Light"/>
              </a:rPr>
              <a:t>Propuesta de valor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B5259E-1B5B-BA1B-6FEC-767D3E9B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1600" dirty="0">
                <a:cs typeface="Calibri"/>
              </a:rPr>
              <a:t>Aumentar la variedad de cortes estilos</a:t>
            </a:r>
          </a:p>
          <a:p>
            <a:endParaRPr lang="es-MX" sz="1600" dirty="0">
              <a:cs typeface="Calibri"/>
            </a:endParaRPr>
          </a:p>
          <a:p>
            <a:r>
              <a:rPr lang="es-MX" sz="1600" dirty="0">
                <a:cs typeface="Calibri"/>
              </a:rPr>
              <a:t>Enfocarse en una experiencia de calidad</a:t>
            </a:r>
          </a:p>
          <a:p>
            <a:endParaRPr lang="es-MX" sz="1600" dirty="0">
              <a:cs typeface="Calibri"/>
            </a:endParaRPr>
          </a:p>
          <a:p>
            <a:r>
              <a:rPr lang="es-MX" sz="1600" dirty="0">
                <a:cs typeface="Calibri"/>
              </a:rPr>
              <a:t>Hacer que el cliente se sienta "en casa"</a:t>
            </a:r>
          </a:p>
          <a:p>
            <a:endParaRPr lang="es-MX" sz="1600" dirty="0">
              <a:cs typeface="Calibri"/>
            </a:endParaRPr>
          </a:p>
          <a:p>
            <a:r>
              <a:rPr lang="es-MX" sz="1600" dirty="0">
                <a:cs typeface="Calibri"/>
              </a:rPr>
              <a:t>Ofrecer tentempiés o bebidas</a:t>
            </a:r>
          </a:p>
          <a:p>
            <a:endParaRPr lang="es-MX" sz="1600" dirty="0">
              <a:cs typeface="Calibri"/>
            </a:endParaRPr>
          </a:p>
          <a:p>
            <a:r>
              <a:rPr lang="es-MX" sz="1600" dirty="0">
                <a:cs typeface="Calibri"/>
              </a:rPr>
              <a:t>Precio accesible no tan elevado</a:t>
            </a:r>
          </a:p>
          <a:p>
            <a:endParaRPr lang="es-MX" sz="1600" dirty="0">
              <a:cs typeface="Calibri"/>
            </a:endParaRPr>
          </a:p>
          <a:p>
            <a:r>
              <a:rPr lang="es-MX" sz="1600" dirty="0">
                <a:cs typeface="Calibri"/>
              </a:rPr>
              <a:t>Un tiempo bien aprovechado</a:t>
            </a:r>
          </a:p>
        </p:txBody>
      </p:sp>
    </p:spTree>
    <p:extLst>
      <p:ext uri="{BB962C8B-B14F-4D97-AF65-F5344CB8AC3E}">
        <p14:creationId xmlns:p14="http://schemas.microsoft.com/office/powerpoint/2010/main" val="1835751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Barber Shop (Barberías)</vt:lpstr>
      <vt:lpstr>¿Qué es una barbería?</vt:lpstr>
      <vt:lpstr>Servicios más valorados</vt:lpstr>
      <vt:lpstr>Propuesta de valor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77</cp:revision>
  <dcterms:created xsi:type="dcterms:W3CDTF">2023-03-08T20:53:58Z</dcterms:created>
  <dcterms:modified xsi:type="dcterms:W3CDTF">2023-03-08T21:24:39Z</dcterms:modified>
</cp:coreProperties>
</file>