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15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5" y="4840699"/>
            <a:ext cx="6831673" cy="840574"/>
          </a:xfrm>
        </p:spPr>
        <p:txBody>
          <a:bodyPr>
            <a:normAutofit lnSpcReduction="10000"/>
          </a:bodyPr>
          <a:lstStyle/>
          <a:p>
            <a:r>
              <a:rPr lang="es-MX" dirty="0" smtClean="0">
                <a:latin typeface="Bahnschrift Light Condensed" panose="020B0502040204020203" pitchFamily="34" charset="0"/>
              </a:rPr>
              <a:t>ACTIVIDAD OLA EN EL HOGAR</a:t>
            </a:r>
          </a:p>
          <a:p>
            <a:r>
              <a:rPr lang="es-MX" dirty="0" smtClean="0">
                <a:latin typeface="Bahnschrift Light Condensed" panose="020B0502040204020203" pitchFamily="34" charset="0"/>
              </a:rPr>
              <a:t>MATERIA: CALIDAD EN EL SERVICIO</a:t>
            </a:r>
          </a:p>
        </p:txBody>
      </p:sp>
      <p:pic>
        <p:nvPicPr>
          <p:cNvPr id="1026" name="Picture 2" descr="No hay ninguna descripción de la fot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8" t="33651" r="21667" b="41567"/>
          <a:stretch/>
        </p:blipFill>
        <p:spPr bwMode="auto">
          <a:xfrm>
            <a:off x="2875125" y="1723004"/>
            <a:ext cx="6441234" cy="223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318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8449" y="675719"/>
            <a:ext cx="3590407" cy="1056829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ANTES…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49" y="2190190"/>
            <a:ext cx="5392646" cy="404448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0" t="6828" r="10960"/>
          <a:stretch/>
        </p:blipFill>
        <p:spPr>
          <a:xfrm>
            <a:off x="5967663" y="2190190"/>
            <a:ext cx="5991728" cy="404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98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242" y="495246"/>
            <a:ext cx="5301916" cy="4221134"/>
          </a:xfrm>
          <a:prstGeom prst="rect">
            <a:avLst/>
          </a:prstGeom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75806" y="302740"/>
            <a:ext cx="3936826" cy="1056828"/>
          </a:xfrm>
        </p:spPr>
        <p:txBody>
          <a:bodyPr>
            <a:normAutofit/>
          </a:bodyPr>
          <a:lstStyle/>
          <a:p>
            <a:r>
              <a:rPr lang="es-MX" sz="6000" dirty="0" smtClean="0"/>
              <a:t>ANTES</a:t>
            </a:r>
            <a:r>
              <a:rPr lang="es-MX" dirty="0" smtClean="0"/>
              <a:t>…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3" y="2364205"/>
            <a:ext cx="5285874" cy="396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78123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59</TotalTime>
  <Words>15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Bahnschrift Light Condensed</vt:lpstr>
      <vt:lpstr>Franklin Gothic Book</vt:lpstr>
      <vt:lpstr>Crop</vt:lpstr>
      <vt:lpstr>Presentación de PowerPoint</vt:lpstr>
      <vt:lpstr>ANTES…</vt:lpstr>
      <vt:lpstr>ANTES…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</dc:creator>
  <cp:lastModifiedBy>Microsoft</cp:lastModifiedBy>
  <cp:revision>3</cp:revision>
  <dcterms:created xsi:type="dcterms:W3CDTF">2023-04-11T18:19:30Z</dcterms:created>
  <dcterms:modified xsi:type="dcterms:W3CDTF">2023-04-11T19:19:07Z</dcterms:modified>
</cp:coreProperties>
</file>