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1" r:id="rId6"/>
    <p:sldId id="263" r:id="rId7"/>
    <p:sldId id="264" r:id="rId8"/>
    <p:sldId id="265" r:id="rId9"/>
    <p:sldId id="262" r:id="rId10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2" autoAdjust="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nnlizyy Guillen" userId="6654d728944aa644" providerId="LiveId" clId="{CAA3B783-9C4A-44BB-8C9B-FBE783F251DF}"/>
    <pc:docChg chg="custSel delSld modSld">
      <pc:chgData name="Thannlizyy Guillen" userId="6654d728944aa644" providerId="LiveId" clId="{CAA3B783-9C4A-44BB-8C9B-FBE783F251DF}" dt="2023-03-13T18:33:51.062" v="185" actId="20577"/>
      <pc:docMkLst>
        <pc:docMk/>
      </pc:docMkLst>
      <pc:sldChg chg="modSp mod">
        <pc:chgData name="Thannlizyy Guillen" userId="6654d728944aa644" providerId="LiveId" clId="{CAA3B783-9C4A-44BB-8C9B-FBE783F251DF}" dt="2023-03-13T18:33:51.062" v="185" actId="20577"/>
        <pc:sldMkLst>
          <pc:docMk/>
          <pc:sldMk cId="2063657657" sldId="262"/>
        </pc:sldMkLst>
        <pc:spChg chg="mod">
          <ac:chgData name="Thannlizyy Guillen" userId="6654d728944aa644" providerId="LiveId" clId="{CAA3B783-9C4A-44BB-8C9B-FBE783F251DF}" dt="2023-03-13T18:33:51.062" v="185" actId="20577"/>
          <ac:spMkLst>
            <pc:docMk/>
            <pc:sldMk cId="2063657657" sldId="262"/>
            <ac:spMk id="9" creationId="{8099002F-6665-F257-8195-7839CC59B055}"/>
          </ac:spMkLst>
        </pc:spChg>
      </pc:sldChg>
      <pc:sldChg chg="modSp mod">
        <pc:chgData name="Thannlizyy Guillen" userId="6654d728944aa644" providerId="LiveId" clId="{CAA3B783-9C4A-44BB-8C9B-FBE783F251DF}" dt="2023-03-13T18:32:09.373" v="81" actId="20577"/>
        <pc:sldMkLst>
          <pc:docMk/>
          <pc:sldMk cId="3539529270" sldId="263"/>
        </pc:sldMkLst>
        <pc:spChg chg="mod">
          <ac:chgData name="Thannlizyy Guillen" userId="6654d728944aa644" providerId="LiveId" clId="{CAA3B783-9C4A-44BB-8C9B-FBE783F251DF}" dt="2023-03-13T18:32:09.373" v="81" actId="20577"/>
          <ac:spMkLst>
            <pc:docMk/>
            <pc:sldMk cId="3539529270" sldId="263"/>
            <ac:spMk id="2" creationId="{07D58149-E007-5995-D106-97B46A31ED9D}"/>
          </ac:spMkLst>
        </pc:spChg>
      </pc:sldChg>
      <pc:sldChg chg="modSp mod">
        <pc:chgData name="Thannlizyy Guillen" userId="6654d728944aa644" providerId="LiveId" clId="{CAA3B783-9C4A-44BB-8C9B-FBE783F251DF}" dt="2023-03-13T18:33:18.212" v="124" actId="20577"/>
        <pc:sldMkLst>
          <pc:docMk/>
          <pc:sldMk cId="215848544" sldId="265"/>
        </pc:sldMkLst>
        <pc:spChg chg="mod">
          <ac:chgData name="Thannlizyy Guillen" userId="6654d728944aa644" providerId="LiveId" clId="{CAA3B783-9C4A-44BB-8C9B-FBE783F251DF}" dt="2023-03-13T18:33:18.212" v="124" actId="20577"/>
          <ac:spMkLst>
            <pc:docMk/>
            <pc:sldMk cId="215848544" sldId="265"/>
            <ac:spMk id="2" creationId="{B08EF707-9793-5A20-4B61-BFF0280B5C01}"/>
          </ac:spMkLst>
        </pc:spChg>
      </pc:sldChg>
      <pc:sldChg chg="del">
        <pc:chgData name="Thannlizyy Guillen" userId="6654d728944aa644" providerId="LiveId" clId="{CAA3B783-9C4A-44BB-8C9B-FBE783F251DF}" dt="2023-03-07T21:47:42.482" v="2" actId="47"/>
        <pc:sldMkLst>
          <pc:docMk/>
          <pc:sldMk cId="1945309365" sldId="266"/>
        </pc:sldMkLst>
      </pc:sldChg>
      <pc:sldChg chg="del">
        <pc:chgData name="Thannlizyy Guillen" userId="6654d728944aa644" providerId="LiveId" clId="{CAA3B783-9C4A-44BB-8C9B-FBE783F251DF}" dt="2023-03-07T21:47:41.063" v="1" actId="47"/>
        <pc:sldMkLst>
          <pc:docMk/>
          <pc:sldMk cId="997819410" sldId="267"/>
        </pc:sldMkLst>
      </pc:sldChg>
      <pc:sldChg chg="del">
        <pc:chgData name="Thannlizyy Guillen" userId="6654d728944aa644" providerId="LiveId" clId="{CAA3B783-9C4A-44BB-8C9B-FBE783F251DF}" dt="2023-03-07T21:47:39.585" v="0" actId="47"/>
        <pc:sldMkLst>
          <pc:docMk/>
          <pc:sldMk cId="4048391073" sldId="2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3ECEABD-58F0-41C6-A1B5-F6BCA99201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24CFB2-AD5F-4363-9017-5DD74EA636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36900-A273-4192-A5F3-D1D52B781480}" type="datetimeFigureOut">
              <a:rPr lang="es-ES" smtClean="0"/>
              <a:t>13/03/2023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5FA4A3-C7C2-4A5D-BD7B-6E9B206E44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E1097B-EDEA-44B3-8B20-0934D4301D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287E5-8F30-4233-B83B-DACBFA4352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899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8868E-82C9-4335-AB18-48A43B8F09ED}" type="datetimeFigureOut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Editar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F3837-1EA1-4185-B041-082E69BD8CF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48223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3F3837-1EA1-4185-B041-082E69BD8CF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455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3F3837-1EA1-4185-B041-082E69BD8CF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021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3F3837-1EA1-4185-B041-082E69BD8CF5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450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3F3837-1EA1-4185-B041-082E69BD8CF5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1160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3F3837-1EA1-4185-B041-082E69BD8CF5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124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3F3837-1EA1-4185-B041-082E69BD8CF5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7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ángulo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rtlCol="0"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A5B8F1-8BA2-463E-A233-EBF9544C9EAD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5466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C2A1C6-30E4-4BB7-B0A5-81DD08B863BE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439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3867912" y="868680"/>
            <a:ext cx="7315200" cy="5120640"/>
          </a:xfrm>
        </p:spPr>
        <p:txBody>
          <a:bodyPr vert="eaVert" rtlCol="0" anchor="t"/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CF2578-F7E1-4AE6-A9CE-31E003EE66BF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9719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A9532B-B965-4CFD-8C70-7B573D9714E9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8179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rtlCol="0"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3886200" y="4672584"/>
            <a:ext cx="7315200" cy="914400"/>
          </a:xfrm>
        </p:spPr>
        <p:txBody>
          <a:bodyPr rtlCol="0"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2E1E6C-3F7B-4A58-8073-DE91827AE258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066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3867912" y="868680"/>
            <a:ext cx="347472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7818120" y="868680"/>
            <a:ext cx="347472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8" name="Marcador de posición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E3625D-CCA1-46AC-98D2-F055DCE80F3A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9" name="Marcador de posición de pie de página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0" name="Marcador de posición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1377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3867912" y="1023586"/>
            <a:ext cx="3474720" cy="80772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3867912" y="1930936"/>
            <a:ext cx="3474720" cy="402336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7818463" y="1023586"/>
            <a:ext cx="3474720" cy="813171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7818463" y="1930936"/>
            <a:ext cx="3474720" cy="402336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63EFB8-5C08-4008-9B97-F8176CD39737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11" name="Marcador de posición de pie de página 1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2" name="Marcador de posición de número de diapositiva 1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39466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41E37C-8E03-4609-A442-8667C3A8EBD8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7" name="Marcador de posición de pie de página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3204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CD2C8A-0368-46E3-8AD5-64D54475A9B4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6492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rtlCol="0" anchor="b">
            <a:normAutofit/>
          </a:bodyPr>
          <a:lstStyle>
            <a:lvl1pPr>
              <a:defRPr sz="3200" b="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3906981" y="1852122"/>
            <a:ext cx="2458230" cy="2008678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6032" y="3494176"/>
            <a:ext cx="2834640" cy="2321990"/>
          </a:xfrm>
        </p:spPr>
        <p:txBody>
          <a:bodyPr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8" name="Marcador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7F92E6-92B8-4BFC-AB1C-994666EF2AAA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9" name="Marcador de posición de pie de página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0" name="Marcador de posición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87B0DF2F-DAFD-4616-9E25-0C28D75BF30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491805" y="1852122"/>
            <a:ext cx="2458230" cy="2008678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336DA0F9-D851-437C-A45B-EC125A3D3DB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076629" y="1852122"/>
            <a:ext cx="2458230" cy="2008678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FF0BA98-3AB4-4D88-B1C2-6279BCACFAD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7792" y="3971924"/>
            <a:ext cx="2477419" cy="8032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3" name="Marcador de texto 5">
            <a:extLst>
              <a:ext uri="{FF2B5EF4-FFF2-40B4-BE49-F238E27FC236}">
                <a16:creationId xmlns:a16="http://schemas.microsoft.com/office/drawing/2014/main" id="{D9DEF72B-B924-4A0D-8C83-3B370632C0D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72616" y="3971925"/>
            <a:ext cx="2477419" cy="8032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E9D30C54-E9E8-4300-8DA4-352DB3A71A4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70239" y="3971924"/>
            <a:ext cx="2477419" cy="8032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07508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rtlCol="0" anchor="b">
            <a:normAutofit/>
          </a:bodyPr>
          <a:lstStyle>
            <a:lvl1pPr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6032" y="3493008"/>
            <a:ext cx="2834640" cy="2322576"/>
          </a:xfrm>
        </p:spPr>
        <p:txBody>
          <a:bodyPr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8" name="Marcador de posición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3E37CA-EF91-46B6-A2E7-BD02FAF2079C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9" name="Marcador de posición de pie de página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0" name="Marcador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0594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BEFF3C2B-FE6D-42D4-BBB0-67A75FA1ED9C}" type="datetime1">
              <a:rPr lang="es-ES" noProof="0" smtClean="0"/>
              <a:t>13/03/2023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rtl="0"/>
            <a:fld id="{4FAB73BC-B049-4115-A692-8D63A059BFB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3593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B101807-2064-4323-8CF5-3FEB3D55F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La fachada de un local comercial&#10;&#10;Descripción generada automáticamente con confianza baja">
            <a:extLst>
              <a:ext uri="{FF2B5EF4-FFF2-40B4-BE49-F238E27FC236}">
                <a16:creationId xmlns:a16="http://schemas.microsoft.com/office/drawing/2014/main" id="{A3A2E0DA-DA21-447D-AD1F-3DB915DD05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rcRect r="9092" b="18162"/>
          <a:stretch/>
        </p:blipFill>
        <p:spPr>
          <a:xfrm>
            <a:off x="10980" y="-4572"/>
            <a:ext cx="12188932" cy="6858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30AE1F25-73CE-4317-9878-C8A74F0C4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6CA50C-1A88-4B3F-A34F-FE199F420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985" y="1298448"/>
            <a:ext cx="3777552" cy="3255264"/>
          </a:xfrm>
        </p:spPr>
        <p:txBody>
          <a:bodyPr rtlCol="0">
            <a:normAutofit/>
          </a:bodyPr>
          <a:lstStyle/>
          <a:p>
            <a:pPr rtl="0"/>
            <a:r>
              <a:rPr lang="es-ES" sz="4800" dirty="0"/>
              <a:t>Convivencia </a:t>
            </a:r>
            <a:br>
              <a:rPr lang="es-ES" sz="4800" dirty="0"/>
            </a:br>
            <a:r>
              <a:rPr lang="es-ES" sz="4800" dirty="0"/>
              <a:t>Infantil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957544-9F2B-44E4-85E1-880ABECA8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82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959B03-C937-4569-9026-32FFFD1F4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C829010-59E7-4B6E-AE76-EEE7D0ED0D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3" r="20078" b="-1"/>
          <a:stretch/>
        </p:blipFill>
        <p:spPr>
          <a:xfrm>
            <a:off x="4592432" y="768096"/>
            <a:ext cx="7599568" cy="533095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2A55B3-2539-4BF5-BA64-F7590B870F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0B1F0E1-1DED-D56A-F3C3-10D65A221605}"/>
              </a:ext>
            </a:extLst>
          </p:cNvPr>
          <p:cNvSpPr txBox="1"/>
          <p:nvPr/>
        </p:nvSpPr>
        <p:spPr>
          <a:xfrm>
            <a:off x="484908" y="1690253"/>
            <a:ext cx="381000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Britannic Bold" panose="020B0903060703020204" pitchFamily="34" charset="0"/>
                <a:cs typeface="Aldhabi" panose="020B0604020202020204" pitchFamily="2" charset="-78"/>
              </a:rPr>
              <a:t>Pista de cuatrimotos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Hacerla más grande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Otros tamaños de cuatrimotos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Extender un tramo más recto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Uso de casco  </a:t>
            </a:r>
          </a:p>
        </p:txBody>
      </p:sp>
    </p:spTree>
    <p:extLst>
      <p:ext uri="{BB962C8B-B14F-4D97-AF65-F5344CB8AC3E}">
        <p14:creationId xmlns:p14="http://schemas.microsoft.com/office/powerpoint/2010/main" val="13749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4E959B03-C937-4569-9026-32FFFD1F4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C829010-59E7-4B6E-AE76-EEE7D0ED0D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29" r="1437"/>
          <a:stretch/>
        </p:blipFill>
        <p:spPr>
          <a:xfrm>
            <a:off x="3607693" y="758952"/>
            <a:ext cx="8047304" cy="5330952"/>
          </a:xfrm>
          <a:prstGeom prst="rect">
            <a:avLst/>
          </a:prstGeom>
        </p:spPr>
      </p:pic>
      <p:sp>
        <p:nvSpPr>
          <p:cNvPr id="15" name="Rectangle 11">
            <a:extLst>
              <a:ext uri="{FF2B5EF4-FFF2-40B4-BE49-F238E27FC236}">
                <a16:creationId xmlns:a16="http://schemas.microsoft.com/office/drawing/2014/main" id="{7B2A55B3-2539-4BF5-BA64-F7590B870F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7D58149-E007-5995-D106-97B46A31ED9D}"/>
              </a:ext>
            </a:extLst>
          </p:cNvPr>
          <p:cNvSpPr txBox="1"/>
          <p:nvPr/>
        </p:nvSpPr>
        <p:spPr>
          <a:xfrm>
            <a:off x="265389" y="2189019"/>
            <a:ext cx="30141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chemeClr val="bg1"/>
                </a:solidFill>
                <a:latin typeface="Arial Black" panose="020B0A04020102020204" pitchFamily="34" charset="0"/>
              </a:rPr>
              <a:t>Muñecos</a:t>
            </a:r>
            <a:r>
              <a:rPr lang="es-MX" sz="32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Cambiarlos por unos más divertidos o modificarlos para los personajes del momento </a:t>
            </a:r>
          </a:p>
        </p:txBody>
      </p:sp>
    </p:spTree>
    <p:extLst>
      <p:ext uri="{BB962C8B-B14F-4D97-AF65-F5344CB8AC3E}">
        <p14:creationId xmlns:p14="http://schemas.microsoft.com/office/powerpoint/2010/main" val="3539529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FB26DF-1058-4FF2-A7D8-CC9D04982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C829010-59E7-4B6E-AE76-EEE7D0ED0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4077377" y="758952"/>
            <a:ext cx="7107936" cy="533095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F663E57-5EFE-40CA-99A5-7BDB95908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B032749-1AB4-F388-A6BA-487BD0B018F2}"/>
              </a:ext>
            </a:extLst>
          </p:cNvPr>
          <p:cNvSpPr txBox="1"/>
          <p:nvPr/>
        </p:nvSpPr>
        <p:spPr>
          <a:xfrm>
            <a:off x="265389" y="2189019"/>
            <a:ext cx="34435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0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Cambiar el diseño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0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Poner pasto en el área  </a:t>
            </a:r>
          </a:p>
        </p:txBody>
      </p:sp>
    </p:spTree>
    <p:extLst>
      <p:ext uri="{BB962C8B-B14F-4D97-AF65-F5344CB8AC3E}">
        <p14:creationId xmlns:p14="http://schemas.microsoft.com/office/powerpoint/2010/main" val="218728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959B03-C937-4569-9026-32FFFD1F4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C829010-59E7-4B6E-AE76-EEE7D0ED0D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711" r="-1" b="-1"/>
          <a:stretch/>
        </p:blipFill>
        <p:spPr>
          <a:xfrm>
            <a:off x="3607693" y="758952"/>
            <a:ext cx="8047304" cy="533095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2A55B3-2539-4BF5-BA64-F7590B870F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08EF707-9793-5A20-4B61-BFF0280B5C01}"/>
              </a:ext>
            </a:extLst>
          </p:cNvPr>
          <p:cNvSpPr txBox="1"/>
          <p:nvPr/>
        </p:nvSpPr>
        <p:spPr>
          <a:xfrm>
            <a:off x="526473" y="1801091"/>
            <a:ext cx="30757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La experiencia con los dinosaurios sea más real y hayan otros diseños más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Los dinosaurios deberían de tener sonido </a:t>
            </a:r>
          </a:p>
        </p:txBody>
      </p:sp>
    </p:spTree>
    <p:extLst>
      <p:ext uri="{BB962C8B-B14F-4D97-AF65-F5344CB8AC3E}">
        <p14:creationId xmlns:p14="http://schemas.microsoft.com/office/powerpoint/2010/main" val="21584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82FB26DF-1058-4FF2-A7D8-CC9D04982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C829010-59E7-4B6E-AE76-EEE7D0ED0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5675917" y="758952"/>
            <a:ext cx="5317624" cy="5330952"/>
          </a:xfrm>
          <a:prstGeom prst="rect">
            <a:avLst/>
          </a:prstGeom>
        </p:spPr>
      </p:pic>
      <p:sp>
        <p:nvSpPr>
          <p:cNvPr id="15" name="Rectangle 11">
            <a:extLst>
              <a:ext uri="{FF2B5EF4-FFF2-40B4-BE49-F238E27FC236}">
                <a16:creationId xmlns:a16="http://schemas.microsoft.com/office/drawing/2014/main" id="{DF663E57-5EFE-40CA-99A5-7BDB95908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099002F-6665-F257-8195-7839CC59B055}"/>
              </a:ext>
            </a:extLst>
          </p:cNvPr>
          <p:cNvSpPr txBox="1"/>
          <p:nvPr/>
        </p:nvSpPr>
        <p:spPr>
          <a:xfrm>
            <a:off x="566146" y="2054586"/>
            <a:ext cx="46986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El camino del recorrido sea más verde que oscuro, los túneles falsos sean más largos y que tengan una historia representada en dibujos animados </a:t>
            </a:r>
          </a:p>
        </p:txBody>
      </p:sp>
    </p:spTree>
    <p:extLst>
      <p:ext uri="{BB962C8B-B14F-4D97-AF65-F5344CB8AC3E}">
        <p14:creationId xmlns:p14="http://schemas.microsoft.com/office/powerpoint/2010/main" val="2063657657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B9BFA2-1FA5-44A1-B975-10D6BF58EC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541854-87B3-4953-A183-EF3BD285377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E577E783-5AB8-45E6-9E56-AE40075231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Diseño de arquitectura</Template>
  <TotalTime>43</TotalTime>
  <Words>92</Words>
  <Application>Microsoft Office PowerPoint</Application>
  <PresentationFormat>Panorámica</PresentationFormat>
  <Paragraphs>19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Aldhabi</vt:lpstr>
      <vt:lpstr>Arial</vt:lpstr>
      <vt:lpstr>Arial Black</vt:lpstr>
      <vt:lpstr>Arial Rounded MT Bold</vt:lpstr>
      <vt:lpstr>Britannic Bold</vt:lpstr>
      <vt:lpstr>Calibri</vt:lpstr>
      <vt:lpstr>Corbel</vt:lpstr>
      <vt:lpstr>Wingdings 2</vt:lpstr>
      <vt:lpstr>Marco</vt:lpstr>
      <vt:lpstr>Convivencia  Infantil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Convivencia  Infantil </dc:title>
  <dc:creator>Thannlizyy Guillen</dc:creator>
  <cp:lastModifiedBy>Thannlizyy Guillen</cp:lastModifiedBy>
  <cp:revision>1</cp:revision>
  <dcterms:created xsi:type="dcterms:W3CDTF">2023-03-07T20:49:01Z</dcterms:created>
  <dcterms:modified xsi:type="dcterms:W3CDTF">2023-03-13T18:33:54Z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