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9/12/2022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0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Primer plano de una pluma sobre fondo azul">
            <a:extLst>
              <a:ext uri="{FF2B5EF4-FFF2-40B4-BE49-F238E27FC236}">
                <a16:creationId xmlns:a16="http://schemas.microsoft.com/office/drawing/2014/main" id="{A15D2D5D-F094-802F-F682-8B4E94BF1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15391"/>
          <a:stretch/>
        </p:blipFill>
        <p:spPr>
          <a:xfrm>
            <a:off x="69724" y="-83933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B84FA69E-5747-E4A3-83D3-75FE903CA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3774" y="2842422"/>
            <a:ext cx="7063739" cy="2657893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RESTAURANTE DE COMIDA RÁPIDA</a:t>
            </a:r>
          </a:p>
          <a:p>
            <a:r>
              <a:rPr lang="es-MX" dirty="0">
                <a:solidFill>
                  <a:srgbClr val="FFFFFF"/>
                </a:solidFill>
                <a:latin typeface="Bahnschrift SemiBold" panose="020B0502040204020203" pitchFamily="34" charset="0"/>
              </a:rPr>
              <a:t>(ALITAS Y BONELESS)</a:t>
            </a:r>
          </a:p>
          <a:p>
            <a:endParaRPr lang="es-MX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FFFFFF"/>
                </a:solidFill>
              </a:rPr>
              <a:t>CREADO EN EL 2015 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FFFFFF"/>
                </a:solidFill>
              </a:rPr>
              <a:t>FRANQUICIADO DESDE EL 2018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FFFFFF"/>
                </a:solidFill>
              </a:rPr>
              <a:t>-El dueño es una persona moral (sociedad)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96E6B0-CFA5-6A06-BCA8-EF723315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76" y="-990779"/>
            <a:ext cx="9172064" cy="42466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9EE3F6-EC92-765C-BABA-14DE3817F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556"/>
          <a:stretch/>
        </p:blipFill>
        <p:spPr>
          <a:xfrm>
            <a:off x="523247" y="3405896"/>
            <a:ext cx="3967004" cy="2657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774518-6861-F214-83C4-C140255E807D}"/>
              </a:ext>
            </a:extLst>
          </p:cNvPr>
          <p:cNvSpPr txBox="1"/>
          <p:nvPr/>
        </p:nvSpPr>
        <p:spPr>
          <a:xfrm>
            <a:off x="5929154" y="5500315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PROMEDIO DE UTILIDAD DEL 50% AL 55%</a:t>
            </a:r>
          </a:p>
        </p:txBody>
      </p:sp>
    </p:spTree>
    <p:extLst>
      <p:ext uri="{BB962C8B-B14F-4D97-AF65-F5344CB8AC3E}">
        <p14:creationId xmlns:p14="http://schemas.microsoft.com/office/powerpoint/2010/main" val="144995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BC7237-5C7C-03FE-C918-4EA76A6E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23375"/>
            <a:ext cx="5610580" cy="901823"/>
          </a:xfrm>
        </p:spPr>
        <p:txBody>
          <a:bodyPr anchor="b">
            <a:noAutofit/>
          </a:bodyPr>
          <a:lstStyle/>
          <a:p>
            <a:r>
              <a:rPr lang="es-MX" sz="5000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46BD2-A614-F4E5-9C99-D6EC3E1D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9" y="1390561"/>
            <a:ext cx="4606280" cy="17843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1800" b="1" dirty="0"/>
              <a:t>DIFERENTES MODELOS DE NEGOCIO:</a:t>
            </a:r>
          </a:p>
          <a:p>
            <a:r>
              <a:rPr lang="es-MX" dirty="0"/>
              <a:t>LOCAL</a:t>
            </a:r>
          </a:p>
          <a:p>
            <a:r>
              <a:rPr lang="es-MX" dirty="0"/>
              <a:t>ISLA</a:t>
            </a:r>
          </a:p>
          <a:p>
            <a:r>
              <a:rPr lang="es-MX" dirty="0"/>
              <a:t>MOVIL</a:t>
            </a:r>
          </a:p>
          <a:p>
            <a:pPr marL="0" indent="0">
              <a:buNone/>
            </a:pPr>
            <a:endParaRPr lang="es-MX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98ED735-25AC-DC16-EDBA-E4CE6D932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0" r="3" b="3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8CB70B5-F142-642C-3D72-22BBB10A491C}"/>
              </a:ext>
            </a:extLst>
          </p:cNvPr>
          <p:cNvSpPr txBox="1">
            <a:spLocks/>
          </p:cNvSpPr>
          <p:nvPr/>
        </p:nvSpPr>
        <p:spPr>
          <a:xfrm>
            <a:off x="646756" y="4403887"/>
            <a:ext cx="4606280" cy="1619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0BFD23D-5DDB-209B-506A-573C265F119D}"/>
              </a:ext>
            </a:extLst>
          </p:cNvPr>
          <p:cNvSpPr txBox="1">
            <a:spLocks/>
          </p:cNvSpPr>
          <p:nvPr/>
        </p:nvSpPr>
        <p:spPr>
          <a:xfrm>
            <a:off x="609289" y="3266979"/>
            <a:ext cx="4606280" cy="246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5100" b="1" dirty="0"/>
              <a:t>INVERSIÓN (LOCAL)</a:t>
            </a:r>
          </a:p>
          <a:p>
            <a:r>
              <a:rPr lang="es-MX" sz="4200" dirty="0"/>
              <a:t>CANON </a:t>
            </a:r>
            <a:r>
              <a:rPr lang="es-MX" sz="4200" b="1" dirty="0"/>
              <a:t>$35,000</a:t>
            </a:r>
            <a:endParaRPr lang="es-MX" sz="4200" dirty="0"/>
          </a:p>
          <a:p>
            <a:r>
              <a:rPr lang="es-MX" sz="4200" dirty="0"/>
              <a:t>EQUIPO OPERATIVO </a:t>
            </a:r>
            <a:r>
              <a:rPr lang="es-MX" sz="4200" b="1" dirty="0"/>
              <a:t>$95,000</a:t>
            </a:r>
            <a:endParaRPr lang="es-MX" sz="4200" dirty="0"/>
          </a:p>
          <a:p>
            <a:r>
              <a:rPr lang="es-MX" sz="4200" dirty="0"/>
              <a:t>ACONDICIONAMIENTO DEL LOCAL, INVENTARIO INICIAL Y MOBILIARIO NO INCLUIDOS.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8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BD1AE44-58D5-F9CE-31EB-51140D2079EC}"/>
              </a:ext>
            </a:extLst>
          </p:cNvPr>
          <p:cNvSpPr txBox="1">
            <a:spLocks/>
          </p:cNvSpPr>
          <p:nvPr/>
        </p:nvSpPr>
        <p:spPr>
          <a:xfrm>
            <a:off x="607765" y="5332850"/>
            <a:ext cx="4356121" cy="1259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A20DA8-7BA6-0DB0-CA38-2DE37561218D}"/>
              </a:ext>
            </a:extLst>
          </p:cNvPr>
          <p:cNvSpPr txBox="1"/>
          <p:nvPr/>
        </p:nvSpPr>
        <p:spPr>
          <a:xfrm>
            <a:off x="607765" y="5856718"/>
            <a:ext cx="5111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RETORNO DE INVERSIÓN DE 6 A 12 MESES DESPUÉS DEL PUNTO DE EQUILIBRIO.</a:t>
            </a:r>
          </a:p>
        </p:txBody>
      </p:sp>
    </p:spTree>
    <p:extLst>
      <p:ext uri="{BB962C8B-B14F-4D97-AF65-F5344CB8AC3E}">
        <p14:creationId xmlns:p14="http://schemas.microsoft.com/office/powerpoint/2010/main" val="303223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B74A4-A52A-D0DC-92E7-9A11A8C44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"/>
          <a:stretch/>
        </p:blipFill>
        <p:spPr>
          <a:xfrm>
            <a:off x="20" y="10"/>
            <a:ext cx="1219045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2F3FD9-8BCC-6542-6688-3C89B715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10" y="924219"/>
            <a:ext cx="9923708" cy="2504781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MX" sz="6000" dirty="0">
                <a:solidFill>
                  <a:srgbClr val="FFFFFF"/>
                </a:solidFill>
              </a:rPr>
              <a:t>-Vigencia de derechos: 3 años</a:t>
            </a:r>
            <a:br>
              <a:rPr lang="es-MX" sz="6000" dirty="0">
                <a:solidFill>
                  <a:srgbClr val="FFFFFF"/>
                </a:solidFill>
              </a:rPr>
            </a:br>
            <a:br>
              <a:rPr lang="es-MX" sz="6000" dirty="0">
                <a:solidFill>
                  <a:srgbClr val="FFFFFF"/>
                </a:solidFill>
              </a:rPr>
            </a:br>
            <a:r>
              <a:rPr lang="es-MX" sz="6000" dirty="0">
                <a:solidFill>
                  <a:srgbClr val="FFFFFF"/>
                </a:solidFill>
              </a:rPr>
              <a:t>-Regalías 5% de las ventas netas.</a:t>
            </a:r>
            <a:br>
              <a:rPr lang="es-MX" sz="6000" dirty="0">
                <a:solidFill>
                  <a:srgbClr val="FFFFFF"/>
                </a:solidFill>
              </a:rPr>
            </a:br>
            <a:br>
              <a:rPr lang="es-MX" sz="6000" dirty="0">
                <a:solidFill>
                  <a:srgbClr val="FFFFFF"/>
                </a:solidFill>
              </a:rPr>
            </a:br>
            <a:r>
              <a:rPr lang="es-MX" sz="6000" dirty="0">
                <a:solidFill>
                  <a:srgbClr val="FFFFFF"/>
                </a:solidFill>
              </a:rPr>
              <a:t>Ofrece apoyo en el área de marketing, su publicidad la establecen ellos</a:t>
            </a:r>
            <a:br>
              <a:rPr lang="es-MX" sz="6000" dirty="0">
                <a:solidFill>
                  <a:srgbClr val="FFFFFF"/>
                </a:solidFill>
              </a:rPr>
            </a:br>
            <a:endParaRPr lang="es-MX" sz="60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9ABEB-FBB2-4784-AB42-132C2B7B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65714" y="236341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19B7D6-ACF5-4FD5-9847-AA489F05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840" y="538627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C3951C-8573-4092-BB1C-895AB62D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3509" y="516637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97F30D-1513-46A2-A047-AEC827A0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8803" y="1206077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84E33B-84C6-44AB-B37B-AD40DD864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142" y="4588038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2C2FFF-1C26-4710-B2B8-9DB486DAE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540" y="61691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50462-DF3B-4889-8D2A-9B6BE774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2793" y="5536248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661B72-AE95-451D-822D-E19815CF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02762" y="6299355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1021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213A3A"/>
      </a:dk2>
      <a:lt2>
        <a:srgbClr val="E8E7E2"/>
      </a:lt2>
      <a:accent1>
        <a:srgbClr val="969FC6"/>
      </a:accent1>
      <a:accent2>
        <a:srgbClr val="7FA2BA"/>
      </a:accent2>
      <a:accent3>
        <a:srgbClr val="82ACAB"/>
      </a:accent3>
      <a:accent4>
        <a:srgbClr val="77AE96"/>
      </a:accent4>
      <a:accent5>
        <a:srgbClr val="84AE8A"/>
      </a:accent5>
      <a:accent6>
        <a:srgbClr val="87AF78"/>
      </a:accent6>
      <a:hlink>
        <a:srgbClr val="8D8355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115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AvenirNext LT Pro Medium</vt:lpstr>
      <vt:lpstr>Bahnschrift SemiBold</vt:lpstr>
      <vt:lpstr>Bookman Old Style</vt:lpstr>
      <vt:lpstr>Calibri</vt:lpstr>
      <vt:lpstr>Gill Sans Nova</vt:lpstr>
      <vt:lpstr>ConfettiVTI</vt:lpstr>
      <vt:lpstr>Presentación de PowerPoint</vt:lpstr>
      <vt:lpstr>CARACTERÍSTICAS</vt:lpstr>
      <vt:lpstr>-Vigencia de derechos: 3 años  -Regalías 5% de las ventas netas.  Ofrece apoyo en el área de marketing, su publicidad la establecen ellos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Daniel</dc:creator>
  <cp:lastModifiedBy>Oscar Daniel</cp:lastModifiedBy>
  <cp:revision>2</cp:revision>
  <dcterms:created xsi:type="dcterms:W3CDTF">2022-09-06T04:57:42Z</dcterms:created>
  <dcterms:modified xsi:type="dcterms:W3CDTF">2022-09-13T04:47:43Z</dcterms:modified>
</cp:coreProperties>
</file>