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ny camacho" userId="b8388652b0d3ecc5" providerId="LiveId" clId="{B100C123-0C3D-4314-9512-26CBB08B3A4F}"/>
    <pc:docChg chg="undo custSel modSld">
      <pc:chgData name="ronny camacho" userId="b8388652b0d3ecc5" providerId="LiveId" clId="{B100C123-0C3D-4314-9512-26CBB08B3A4F}" dt="2022-09-10T23:28:24.825" v="31" actId="20577"/>
      <pc:docMkLst>
        <pc:docMk/>
      </pc:docMkLst>
      <pc:sldChg chg="modSp mod">
        <pc:chgData name="ronny camacho" userId="b8388652b0d3ecc5" providerId="LiveId" clId="{B100C123-0C3D-4314-9512-26CBB08B3A4F}" dt="2022-09-10T23:28:24.825" v="31" actId="20577"/>
        <pc:sldMkLst>
          <pc:docMk/>
          <pc:sldMk cId="299891953" sldId="256"/>
        </pc:sldMkLst>
        <pc:spChg chg="mod">
          <ac:chgData name="ronny camacho" userId="b8388652b0d3ecc5" providerId="LiveId" clId="{B100C123-0C3D-4314-9512-26CBB08B3A4F}" dt="2022-09-10T23:28:24.825" v="31" actId="20577"/>
          <ac:spMkLst>
            <pc:docMk/>
            <pc:sldMk cId="299891953" sldId="256"/>
            <ac:spMk id="3" creationId="{55B3C13E-855F-8DA2-45CB-A278F8DB679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9/10/2022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1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9/10/2022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55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9/10/2022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258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9/10/2022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701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9/10/2022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07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9/10/2022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77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9/10/2022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988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9/10/2022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139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9/10/2022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451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9/10/2022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271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9/10/2022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28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9/10/2022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1824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7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C1FA8F66-3B85-411D-A2A6-A50DF3026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Nail Bar scaled">
            <a:extLst>
              <a:ext uri="{FF2B5EF4-FFF2-40B4-BE49-F238E27FC236}">
                <a16:creationId xmlns:a16="http://schemas.microsoft.com/office/drawing/2014/main" id="{F25E7795-61BE-8920-64DE-01097A0F7A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20996" y="456124"/>
            <a:ext cx="8956101" cy="335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5" name="Rectangle 1034">
            <a:extLst>
              <a:ext uri="{FF2B5EF4-FFF2-40B4-BE49-F238E27FC236}">
                <a16:creationId xmlns:a16="http://schemas.microsoft.com/office/drawing/2014/main" id="{4179E790-E691-4202-B7FA-62924FC8D1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234" y="4219240"/>
            <a:ext cx="11301984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065EE0A0-4DA6-4AA2-A475-14DB03C55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234" y="4365523"/>
            <a:ext cx="11303626" cy="2045243"/>
          </a:xfrm>
          <a:prstGeom prst="rect">
            <a:avLst/>
          </a:prstGeom>
          <a:solidFill>
            <a:srgbClr val="465359"/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A99DB3B-6063-F5ED-525D-0F9F177578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" y="4572000"/>
            <a:ext cx="10965141" cy="895244"/>
          </a:xfrm>
        </p:spPr>
        <p:txBody>
          <a:bodyPr>
            <a:normAutofit/>
          </a:bodyPr>
          <a:lstStyle/>
          <a:p>
            <a:r>
              <a:rPr lang="es-MX" sz="4000" dirty="0">
                <a:solidFill>
                  <a:srgbClr val="FFFFFF"/>
                </a:solidFill>
              </a:rPr>
              <a:t>Franquicia </a:t>
            </a:r>
            <a:r>
              <a:rPr lang="es-MX" sz="4000" dirty="0" err="1">
                <a:solidFill>
                  <a:srgbClr val="FFFFFF"/>
                </a:solidFill>
              </a:rPr>
              <a:t>nail</a:t>
            </a:r>
            <a:r>
              <a:rPr lang="es-MX" sz="4000" dirty="0">
                <a:solidFill>
                  <a:srgbClr val="FFFFFF"/>
                </a:solidFill>
              </a:rPr>
              <a:t> bar: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B3C13E-855F-8DA2-45CB-A278F8DB67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8" y="5467246"/>
            <a:ext cx="10965142" cy="484822"/>
          </a:xfrm>
        </p:spPr>
        <p:txBody>
          <a:bodyPr>
            <a:normAutofit/>
          </a:bodyPr>
          <a:lstStyle/>
          <a:p>
            <a:r>
              <a:rPr lang="es-MX" dirty="0">
                <a:solidFill>
                  <a:srgbClr val="FFFFFF">
                    <a:alpha val="75000"/>
                  </a:srgbClr>
                </a:solidFill>
              </a:rPr>
              <a:t>giro: </a:t>
            </a:r>
            <a:r>
              <a:rPr lang="es-MX">
                <a:solidFill>
                  <a:srgbClr val="FFFFFF">
                    <a:alpha val="75000"/>
                  </a:srgbClr>
                </a:solidFill>
              </a:rPr>
              <a:t>spa </a:t>
            </a:r>
            <a:endParaRPr lang="es-MX" dirty="0">
              <a:solidFill>
                <a:srgbClr val="FFFFFF">
                  <a:alpha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91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FBB53F82-F191-4EEB-AB7B-F69E634FA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F3E5CB34-16E1-2C14-FA7E-22F75647B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r>
              <a:rPr lang="es-MX" dirty="0"/>
              <a:t>Porque adquirir una franquicia de “</a:t>
            </a:r>
            <a:r>
              <a:rPr lang="es-MX" dirty="0" err="1"/>
              <a:t>nail</a:t>
            </a:r>
            <a:r>
              <a:rPr lang="es-MX" dirty="0"/>
              <a:t> bar”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616AA08-3831-473D-B61B-89484A33CF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431B918-3A1C-46BA-9430-CAD97D9DA0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400935A-2F82-4DC4-A4E1-E12EFB8C27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0C09E2E8-1E4C-7311-4E10-9483F8542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180496"/>
            <a:ext cx="6917210" cy="4045683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s-MX" i="0" dirty="0">
                <a:solidFill>
                  <a:srgbClr val="272626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Cuota de franquicias desde $ 170,752.00 MXN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i="0" dirty="0">
                <a:solidFill>
                  <a:srgbClr val="272626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Monto de inversión desde $ 365,000.00 MXN</a:t>
            </a:r>
            <a:endParaRPr lang="es-MX" i="0" u="none" strike="noStrike" dirty="0">
              <a:effectLst/>
              <a:latin typeface="Lato" panose="020B0604020202020204" pitchFamily="34" charset="0"/>
            </a:endParaRPr>
          </a:p>
          <a:p>
            <a:r>
              <a:rPr lang="es-MX" b="0" i="0" u="none" strike="noStrike" dirty="0">
                <a:effectLst/>
                <a:latin typeface="Lato" panose="020B0604020202020204" pitchFamily="34" charset="0"/>
              </a:rPr>
              <a:t>Invierte en un</a:t>
            </a:r>
            <a:r>
              <a:rPr lang="es-MX" b="0" i="0" strike="noStrike" dirty="0">
                <a:effectLst/>
                <a:latin typeface="Lato" panose="020B0604020202020204" pitchFamily="34" charset="0"/>
              </a:rPr>
              <a:t> </a:t>
            </a:r>
            <a:r>
              <a:rPr lang="es-MX" b="0" i="0" u="none" strike="noStrike" dirty="0">
                <a:effectLst/>
                <a:latin typeface="Lato" panose="020B0604020202020204" pitchFamily="34" charset="0"/>
              </a:rPr>
              <a:t>Negocio con futuro</a:t>
            </a:r>
          </a:p>
          <a:p>
            <a:r>
              <a:rPr lang="es-MX" b="0" i="0" u="none" strike="noStrike" dirty="0">
                <a:effectLst/>
                <a:latin typeface="Lato" panose="020B0604020202020204" pitchFamily="34" charset="0"/>
              </a:rPr>
              <a:t>-Con amplio margen de utilidad en servicios</a:t>
            </a:r>
          </a:p>
          <a:p>
            <a:r>
              <a:rPr lang="es-MX" b="0" i="0" u="none" strike="noStrike" dirty="0">
                <a:effectLst/>
                <a:latin typeface="Lato" panose="020B0604020202020204" pitchFamily="34" charset="0"/>
              </a:rPr>
              <a:t>-No requiere experiencia previa</a:t>
            </a:r>
          </a:p>
          <a:p>
            <a:r>
              <a:rPr lang="es-MX" b="0" i="0" u="none" strike="noStrike" dirty="0">
                <a:effectLst/>
                <a:latin typeface="Lato" panose="020B0604020202020204" pitchFamily="34" charset="0"/>
              </a:rPr>
              <a:t>-Cuota por publicidad mensual $1,500 M.N</a:t>
            </a:r>
          </a:p>
          <a:p>
            <a:r>
              <a:rPr lang="es-MX" b="0" i="0" u="none" strike="noStrike" dirty="0">
                <a:effectLst/>
                <a:latin typeface="Lato" panose="020B0604020202020204" pitchFamily="34" charset="0"/>
              </a:rPr>
              <a:t>-Innovación constante</a:t>
            </a:r>
          </a:p>
          <a:p>
            <a:r>
              <a:rPr lang="es-MX" b="0" i="0" u="none" strike="noStrike" dirty="0">
                <a:effectLst/>
                <a:latin typeface="Lato" panose="020B0604020202020204" pitchFamily="34" charset="0"/>
              </a:rPr>
              <a:t>-Certificaciones constantes</a:t>
            </a:r>
          </a:p>
          <a:p>
            <a:r>
              <a:rPr lang="es-MX" b="0" i="0" u="none" strike="noStrike" dirty="0">
                <a:effectLst/>
                <a:latin typeface="Lato" panose="020B0604020202020204" pitchFamily="34" charset="0"/>
              </a:rPr>
              <a:t>-No compras mínimas de producto</a:t>
            </a:r>
          </a:p>
          <a:p>
            <a:r>
              <a:rPr lang="es-MX" b="0" i="0" u="none" strike="noStrike" dirty="0">
                <a:effectLst/>
                <a:latin typeface="Lato" panose="020B0604020202020204" pitchFamily="34" charset="0"/>
              </a:rPr>
              <a:t>-Cuota por administración anual única $10,000 M.N</a:t>
            </a:r>
          </a:p>
          <a:p>
            <a:r>
              <a:rPr lang="es-MX" b="0" i="0" u="none" strike="noStrike" dirty="0">
                <a:effectLst/>
                <a:latin typeface="Lato" panose="020B0604020202020204" pitchFamily="34" charset="0"/>
              </a:rPr>
              <a:t>-No cobramos regalías</a:t>
            </a:r>
          </a:p>
          <a:p>
            <a:endParaRPr lang="es-MX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3D5D599-1CAE-4C92-B5AE-8E51AF6D47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6" y="2180496"/>
            <a:ext cx="3703321" cy="4045683"/>
          </a:xfrm>
          <a:prstGeom prst="rect">
            <a:avLst/>
          </a:prstGeom>
          <a:solidFill>
            <a:schemeClr val="bg1"/>
          </a:solidFill>
          <a:ln w="38100">
            <a:solidFill>
              <a:srgbClr val="4653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8" descr="Bar Graph with Upward Trend">
            <a:extLst>
              <a:ext uri="{FF2B5EF4-FFF2-40B4-BE49-F238E27FC236}">
                <a16:creationId xmlns:a16="http://schemas.microsoft.com/office/drawing/2014/main" id="{B94B956B-83B6-D7C6-C629-6B1D05E496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63915" y="2671858"/>
            <a:ext cx="3059782" cy="3059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90952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Arial Nova Ligh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ova Ligh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86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Nova Light</vt:lpstr>
      <vt:lpstr>Lato</vt:lpstr>
      <vt:lpstr>Wingdings 2</vt:lpstr>
      <vt:lpstr>DividendVTI</vt:lpstr>
      <vt:lpstr>Franquicia nail bar:</vt:lpstr>
      <vt:lpstr>Porque adquirir una franquicia de “nail bar”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Franquicia nail bar:</dc:title>
  <dc:creator>ronny camacho</dc:creator>
  <cp:lastModifiedBy>ronny camacho</cp:lastModifiedBy>
  <cp:revision>1</cp:revision>
  <dcterms:created xsi:type="dcterms:W3CDTF">2022-09-06T01:03:48Z</dcterms:created>
  <dcterms:modified xsi:type="dcterms:W3CDTF">2022-09-10T23:28:25Z</dcterms:modified>
</cp:coreProperties>
</file>