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ny camacho" userId="b8388652b0d3ecc5" providerId="LiveId" clId="{B100C123-0C3D-4314-9512-26CBB08B3A4F}"/>
    <pc:docChg chg="undo custSel modSld">
      <pc:chgData name="ronny camacho" userId="b8388652b0d3ecc5" providerId="LiveId" clId="{B100C123-0C3D-4314-9512-26CBB08B3A4F}" dt="2022-09-10T23:28:24.825" v="31" actId="20577"/>
      <pc:docMkLst>
        <pc:docMk/>
      </pc:docMkLst>
      <pc:sldChg chg="modSp mod">
        <pc:chgData name="ronny camacho" userId="b8388652b0d3ecc5" providerId="LiveId" clId="{B100C123-0C3D-4314-9512-26CBB08B3A4F}" dt="2022-09-10T23:28:24.825" v="31" actId="20577"/>
        <pc:sldMkLst>
          <pc:docMk/>
          <pc:sldMk cId="299891953" sldId="256"/>
        </pc:sldMkLst>
        <pc:spChg chg="mod">
          <ac:chgData name="ronny camacho" userId="b8388652b0d3ecc5" providerId="LiveId" clId="{B100C123-0C3D-4314-9512-26CBB08B3A4F}" dt="2022-09-10T23:28:24.825" v="31" actId="20577"/>
          <ac:spMkLst>
            <pc:docMk/>
            <pc:sldMk cId="299891953" sldId="256"/>
            <ac:spMk id="3" creationId="{55B3C13E-855F-8DA2-45CB-A278F8DB67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0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7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8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5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7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2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Nail Bar scaled">
            <a:extLst>
              <a:ext uri="{FF2B5EF4-FFF2-40B4-BE49-F238E27FC236}">
                <a16:creationId xmlns:a16="http://schemas.microsoft.com/office/drawing/2014/main" id="{F25E7795-61BE-8920-64DE-01097A0F7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0996" y="456124"/>
            <a:ext cx="8956101" cy="335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65523"/>
            <a:ext cx="11303626" cy="2045243"/>
          </a:xfrm>
          <a:prstGeom prst="rect">
            <a:avLst/>
          </a:prstGeom>
          <a:solidFill>
            <a:srgbClr val="465359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99DB3B-6063-F5ED-525D-0F9F17757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FFFFFF"/>
                </a:solidFill>
              </a:rPr>
              <a:t>Franquicia </a:t>
            </a:r>
            <a:r>
              <a:rPr lang="es-MX" sz="4000" dirty="0" err="1">
                <a:solidFill>
                  <a:srgbClr val="FFFFFF"/>
                </a:solidFill>
              </a:rPr>
              <a:t>nail</a:t>
            </a:r>
            <a:r>
              <a:rPr lang="es-MX" sz="4000" dirty="0">
                <a:solidFill>
                  <a:srgbClr val="FFFFFF"/>
                </a:solidFill>
              </a:rPr>
              <a:t> bar: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B3C13E-855F-8DA2-45CB-A278F8DB6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467246"/>
            <a:ext cx="10965142" cy="484822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>
                    <a:alpha val="75000"/>
                  </a:srgbClr>
                </a:solidFill>
              </a:rPr>
              <a:t>giro: </a:t>
            </a:r>
            <a:r>
              <a:rPr lang="es-MX">
                <a:solidFill>
                  <a:srgbClr val="FFFFFF">
                    <a:alpha val="75000"/>
                  </a:srgbClr>
                </a:solidFill>
              </a:rPr>
              <a:t>spa </a:t>
            </a:r>
            <a:endParaRPr lang="es-MX" dirty="0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3E5CB34-16E1-2C14-FA7E-22F75647B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s-MX" dirty="0"/>
              <a:t>Porque adquirir una franquicia de “</a:t>
            </a:r>
            <a:r>
              <a:rPr lang="es-MX" dirty="0" err="1"/>
              <a:t>nail</a:t>
            </a:r>
            <a:r>
              <a:rPr lang="es-MX" dirty="0"/>
              <a:t> bar”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C09E2E8-1E4C-7311-4E10-9483F8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917210" cy="4045683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272626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Cuota de franquicias desde $ 170,752.00 MXN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i="0" dirty="0">
                <a:solidFill>
                  <a:srgbClr val="272626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Monto de inversión desde $ 365,000.00 MXN</a:t>
            </a:r>
            <a:endParaRPr lang="es-MX" i="0" u="none" strike="noStrike" dirty="0">
              <a:effectLst/>
              <a:latin typeface="Lato" panose="020B0604020202020204" pitchFamily="34" charset="0"/>
            </a:endParaRP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Invierte en un</a:t>
            </a:r>
            <a:r>
              <a:rPr lang="es-MX" b="0" i="0" strike="noStrike" dirty="0">
                <a:effectLst/>
                <a:latin typeface="Lato" panose="020B0604020202020204" pitchFamily="34" charset="0"/>
              </a:rPr>
              <a:t> </a:t>
            </a:r>
            <a:r>
              <a:rPr lang="es-MX" b="0" i="0" u="none" strike="noStrike" dirty="0">
                <a:effectLst/>
                <a:latin typeface="Lato" panose="020B0604020202020204" pitchFamily="34" charset="0"/>
              </a:rPr>
              <a:t>Negocio con futuro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-Con amplio margen de utilidad en servicios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-No requiere experiencia previa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-Cuota por publicidad mensual $1,500 M.N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-Innovación constante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-Certificaciones constantes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-No compras mínimas de producto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-Cuota por administración anual única $10,000 M.N</a:t>
            </a:r>
          </a:p>
          <a:p>
            <a:r>
              <a:rPr lang="es-MX" b="0" i="0" u="none" strike="noStrike" dirty="0">
                <a:effectLst/>
                <a:latin typeface="Lato" panose="020B0604020202020204" pitchFamily="34" charset="0"/>
              </a:rPr>
              <a:t>-No cobramos regalías</a:t>
            </a:r>
          </a:p>
          <a:p>
            <a:endParaRPr lang="es-MX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6" y="2180496"/>
            <a:ext cx="3703321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Bar Graph with Upward Trend">
            <a:extLst>
              <a:ext uri="{FF2B5EF4-FFF2-40B4-BE49-F238E27FC236}">
                <a16:creationId xmlns:a16="http://schemas.microsoft.com/office/drawing/2014/main" id="{B94B956B-83B6-D7C6-C629-6B1D05E49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63915" y="2671858"/>
            <a:ext cx="3059782" cy="305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0952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Nova Light</vt:lpstr>
      <vt:lpstr>Lato</vt:lpstr>
      <vt:lpstr>Wingdings 2</vt:lpstr>
      <vt:lpstr>DividendVTI</vt:lpstr>
      <vt:lpstr>Franquicia nail bar:</vt:lpstr>
      <vt:lpstr>Porque adquirir una franquicia de “nail bar”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Franquicia nail bar:</dc:title>
  <dc:creator>ronny camacho</dc:creator>
  <cp:lastModifiedBy>ronny camacho</cp:lastModifiedBy>
  <cp:revision>1</cp:revision>
  <dcterms:created xsi:type="dcterms:W3CDTF">2022-09-06T01:03:48Z</dcterms:created>
  <dcterms:modified xsi:type="dcterms:W3CDTF">2022-09-10T23:28:25Z</dcterms:modified>
</cp:coreProperties>
</file>