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257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42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9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65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05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21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0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86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1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08A9056-26E9-4432-9F50-AFCE113F8E29}" type="datetimeFigureOut">
              <a:rPr lang="en-US" smtClean="0"/>
              <a:t>3/4/2024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2350A0A-734B-4E98-A02D-52581724C94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139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8D9F-44DB-417F-BF91-39423C603D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Diego Espinosa Pinto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25CC31-8047-01DA-2D18-095CADFEA2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Licenciado</a:t>
            </a:r>
            <a:r>
              <a:rPr lang="en-US" dirty="0"/>
              <a:t> en </a:t>
            </a:r>
            <a:r>
              <a:rPr lang="en-US" dirty="0" err="1"/>
              <a:t>Administración</a:t>
            </a:r>
            <a:r>
              <a:rPr lang="en-US" dirty="0"/>
              <a:t> y </a:t>
            </a:r>
            <a:r>
              <a:rPr lang="en-US" dirty="0" err="1"/>
              <a:t>estrategia</a:t>
            </a:r>
            <a:r>
              <a:rPr lang="en-US" dirty="0"/>
              <a:t> de </a:t>
            </a:r>
            <a:r>
              <a:rPr lang="en-US" dirty="0" err="1"/>
              <a:t>negocios</a:t>
            </a:r>
            <a:endParaRPr lang="en-US" dirty="0"/>
          </a:p>
          <a:p>
            <a:r>
              <a:rPr lang="en-US" dirty="0"/>
              <a:t>ITESM – 2019</a:t>
            </a:r>
          </a:p>
          <a:p>
            <a:r>
              <a:rPr lang="en-US"/>
              <a:t>MBA, RH – 2024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99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43BDD-620F-0E5B-3913-6C6D4FF54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Curso: Gestión de talento.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31713-5CA7-72FF-9009-DBF9C7D3B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/>
              <a:t>Contenido: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Planeación de recursos humanos.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Reclutamiento.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Selección.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Contratación y separación de personal.</a:t>
            </a:r>
          </a:p>
          <a:p>
            <a:pPr marL="457200" indent="-457200">
              <a:buFont typeface="+mj-lt"/>
              <a:buAutoNum type="arabicPeriod"/>
            </a:pPr>
            <a:r>
              <a:rPr lang="es-MX" dirty="0"/>
              <a:t>Inducción</a:t>
            </a:r>
          </a:p>
        </p:txBody>
      </p:sp>
    </p:spTree>
    <p:extLst>
      <p:ext uri="{BB962C8B-B14F-4D97-AF65-F5344CB8AC3E}">
        <p14:creationId xmlns:p14="http://schemas.microsoft.com/office/powerpoint/2010/main" val="98066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AE2E-4A87-7F66-3DA4-F8F24A115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s-MX" dirty="0"/>
              <a:t>Criterios de evaluación.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7E18F3C-35DF-BC02-75B2-39405A5B68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78755" y="2098515"/>
          <a:ext cx="8832095" cy="37860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4563">
                  <a:extLst>
                    <a:ext uri="{9D8B030D-6E8A-4147-A177-3AD203B41FA5}">
                      <a16:colId xmlns:a16="http://schemas.microsoft.com/office/drawing/2014/main" val="4215783820"/>
                    </a:ext>
                  </a:extLst>
                </a:gridCol>
                <a:gridCol w="1100277">
                  <a:extLst>
                    <a:ext uri="{9D8B030D-6E8A-4147-A177-3AD203B41FA5}">
                      <a16:colId xmlns:a16="http://schemas.microsoft.com/office/drawing/2014/main" val="4159819333"/>
                    </a:ext>
                  </a:extLst>
                </a:gridCol>
                <a:gridCol w="1962060">
                  <a:extLst>
                    <a:ext uri="{9D8B030D-6E8A-4147-A177-3AD203B41FA5}">
                      <a16:colId xmlns:a16="http://schemas.microsoft.com/office/drawing/2014/main" val="1594057398"/>
                    </a:ext>
                  </a:extLst>
                </a:gridCol>
                <a:gridCol w="1100277">
                  <a:extLst>
                    <a:ext uri="{9D8B030D-6E8A-4147-A177-3AD203B41FA5}">
                      <a16:colId xmlns:a16="http://schemas.microsoft.com/office/drawing/2014/main" val="477684288"/>
                    </a:ext>
                  </a:extLst>
                </a:gridCol>
                <a:gridCol w="1633893">
                  <a:extLst>
                    <a:ext uri="{9D8B030D-6E8A-4147-A177-3AD203B41FA5}">
                      <a16:colId xmlns:a16="http://schemas.microsoft.com/office/drawing/2014/main" val="3913921268"/>
                    </a:ext>
                  </a:extLst>
                </a:gridCol>
                <a:gridCol w="1031025">
                  <a:extLst>
                    <a:ext uri="{9D8B030D-6E8A-4147-A177-3AD203B41FA5}">
                      <a16:colId xmlns:a16="http://schemas.microsoft.com/office/drawing/2014/main" val="2084321569"/>
                    </a:ext>
                  </a:extLst>
                </a:gridCol>
              </a:tblGrid>
              <a:tr h="83652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</a:rPr>
                        <a:t>PRIMER PARCIAL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3-ABRIL-24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</a:rPr>
                        <a:t>SEGUNDO PARCIAL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22-MAYO-24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CALIFICACIÓN FINAL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282006"/>
                  </a:ext>
                </a:extLst>
              </a:tr>
              <a:tr h="83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Examen Parcial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80%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Examen Parcial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80%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Exámenes parciales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40 %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extLst>
                  <a:ext uri="{0D108BD9-81ED-4DB2-BD59-A6C34878D82A}">
                    <a16:rowId xmlns:a16="http://schemas.microsoft.com/office/drawing/2014/main" val="2929961122"/>
                  </a:ext>
                </a:extLst>
              </a:tr>
              <a:tr h="836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Tareas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Tareas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</a:rPr>
                        <a:t>Examen final </a:t>
                      </a:r>
                      <a:r>
                        <a:rPr lang="es-MX" sz="1200" dirty="0">
                          <a:effectLst/>
                        </a:rPr>
                        <a:t>(3-JULIO-24)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</a:rPr>
                        <a:t>60 %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extLst>
                  <a:ext uri="{0D108BD9-81ED-4DB2-BD59-A6C34878D82A}">
                    <a16:rowId xmlns:a16="http://schemas.microsoft.com/office/drawing/2014/main" val="85684990"/>
                  </a:ext>
                </a:extLst>
              </a:tr>
              <a:tr h="4399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Participación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Participación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------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-----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extLst>
                  <a:ext uri="{0D108BD9-81ED-4DB2-BD59-A6C34878D82A}">
                    <a16:rowId xmlns:a16="http://schemas.microsoft.com/office/drawing/2014/main" val="4181414339"/>
                  </a:ext>
                </a:extLst>
              </a:tr>
              <a:tr h="83652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Total: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Total: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100%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>
                          <a:effectLst/>
                        </a:rPr>
                        <a:t>Total:</a:t>
                      </a:r>
                      <a:endParaRPr lang="en-US" sz="2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2300" dirty="0">
                          <a:effectLst/>
                        </a:rPr>
                        <a:t>100 %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29303" marR="129303" marT="0" marB="0" anchor="ctr"/>
                </a:tc>
                <a:extLst>
                  <a:ext uri="{0D108BD9-81ED-4DB2-BD59-A6C34878D82A}">
                    <a16:rowId xmlns:a16="http://schemas.microsoft.com/office/drawing/2014/main" val="19558651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5544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8B347-F6A7-07B7-706C-81FA62AFE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Entrega de tareas.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2B90B-8A3B-26B9-71E4-985BCF838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189845" cy="4526491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Conforman el 10% de su calificación parcial.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Se tomarán en cuenta los siguientes criterios: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Formato (individual, parejas o equipos).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Puntualidad en la entrega.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Ortografía.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Autoría propia.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Citas y bibliografía en formato APPA.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Cada entrega será por medio de la plataforma y deberán contar con: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Nombre de la actividad.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Nombre del alumno.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Nombre de la materia.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Nombre del profesor.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Cada tarea se entregará de manera digital con el siguiente nombre “Nombre del </a:t>
            </a:r>
            <a:r>
              <a:rPr lang="es-MX" dirty="0" err="1"/>
              <a:t>alumno_Tarea</a:t>
            </a:r>
            <a:r>
              <a:rPr lang="es-MX" dirty="0"/>
              <a:t> #”</a:t>
            </a:r>
          </a:p>
        </p:txBody>
      </p:sp>
    </p:spTree>
    <p:extLst>
      <p:ext uri="{BB962C8B-B14F-4D97-AF65-F5344CB8AC3E}">
        <p14:creationId xmlns:p14="http://schemas.microsoft.com/office/powerpoint/2010/main" val="1048339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C0329-A7DF-32A1-14E5-F52820078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Formato de clases.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1890-6AF7-D9A0-D789-6CD17CD92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Horarios de clases: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Lunes de 2:00 pm a 3:00 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Miércoles de 2:00 pm a 4:00 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Se pide puntualidad, posterior a un tiempo de 5 minutos de tolerancia se pasará lista.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Modalidad en línea. Inicialmente las clases serán presenciales hasta nuevo aviso del profesor.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El porcentaje de asistencia para derecho a examen es del 80%, quien no lo cumpla no tendrá derecho a examen.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s-MX" dirty="0"/>
              <a:t>Únicamente se aceptan justificantes médicos para valorar la pertinencia de recibir tareas en fechas tardías, casos fuera de situaciones médicas a criterio del profesor.</a:t>
            </a:r>
          </a:p>
        </p:txBody>
      </p:sp>
    </p:spTree>
    <p:extLst>
      <p:ext uri="{BB962C8B-B14F-4D97-AF65-F5344CB8AC3E}">
        <p14:creationId xmlns:p14="http://schemas.microsoft.com/office/powerpoint/2010/main" val="4125581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2B8A0-8C73-3294-3F5B-CBBDF0EFF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Participación.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C62F1-2A27-A7B0-830F-33496FE5A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Corresponde al 10% de la evaluación parcial.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Se tomarán en cuenta intervenciones </a:t>
            </a:r>
            <a:r>
              <a:rPr lang="es-MX" u="sng" dirty="0"/>
              <a:t>que sumen a la exposición de cada tema del curso,</a:t>
            </a:r>
            <a:r>
              <a:rPr lang="es-MX" dirty="0"/>
              <a:t> así como las actividades en cada clase adicionales a las tareas, tales como la resolución de casos prácticos.</a:t>
            </a:r>
          </a:p>
          <a:p>
            <a:pPr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940434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343</Words>
  <Application>Microsoft Office PowerPoint</Application>
  <PresentationFormat>Widescreen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Diego Espinosa Pinto</vt:lpstr>
      <vt:lpstr>Curso: Gestión de talento.</vt:lpstr>
      <vt:lpstr>Criterios de evaluación.</vt:lpstr>
      <vt:lpstr>Entrega de tareas.</vt:lpstr>
      <vt:lpstr>Formato de clases.</vt:lpstr>
      <vt:lpstr>Participación.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Diego Espinosa Pinto</dc:title>
  <dc:creator>Diego Espinosa Pinto</dc:creator>
  <cp:lastModifiedBy>Diego Espinosa Pinto</cp:lastModifiedBy>
  <cp:revision>1</cp:revision>
  <dcterms:created xsi:type="dcterms:W3CDTF">2024-03-04T21:38:04Z</dcterms:created>
  <dcterms:modified xsi:type="dcterms:W3CDTF">2024-03-04T21:42:58Z</dcterms:modified>
</cp:coreProperties>
</file>